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268760"/>
            <a:ext cx="6172200" cy="28083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Первое  сентября 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«День знаний»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МБДОУ г. Иркутска</a:t>
            </a:r>
          </a:p>
          <a:p>
            <a:pPr algn="ctr"/>
            <a:r>
              <a:rPr lang="ru-RU" sz="2800" dirty="0" smtClean="0"/>
              <a:t> детский сад № 115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Отзывы родителей  о  тематическом празднике -  «День знаний»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Desktop\1 сентября сайт 2016г\Отзывы 1 сентября 2016г.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66" y="1600200"/>
            <a:ext cx="670266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Отзывы родителей об организации праздника «Первое сентября –День знаний»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Desktop\1 сентября сайт 2016г\Отзывы 1 сентября 2016г.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Отзывы родителей о празднике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«День знаний»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:\Desktop\1 сентября сайт 2016г\Отзывы 1 сентября 2016г.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66" y="1600200"/>
            <a:ext cx="670266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Музыкально-тематический праздник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Юбилейный год. 355 лет городу Иркутску!!!</a:t>
            </a:r>
          </a:p>
          <a:p>
            <a:r>
              <a:rPr lang="ru-RU" sz="4800" dirty="0" smtClean="0">
                <a:solidFill>
                  <a:srgbClr val="0070C0"/>
                </a:solidFill>
              </a:rPr>
              <a:t>Наши земляки,  прославившие  город Иркутск  !!!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«День знаний» - Юбилею  города Иркутска посвящается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esktop\1 сентября сайт 2016г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Мы - Иркутяне!!!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Desktop\1 сентября сайт 2016г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Веселый хоровод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«Дружат дети всей Земли»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Desktop\1 сентября сайт 2016г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Играем в игры народов Прибайкалья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Desktop\1 сентября сайт 2016г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«Космические  старты»  - соревнования: ловкий, быстрый ,смелый!!!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Desktop\1 сентября сайт 2016г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«Дружный хоровод»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Desktop\1 сентября сайт 2016г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Мы – Иркутяне !!!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D:\Desktop\1 сентября сайт 2016г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02"/>
            <a:ext cx="7467600" cy="419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</TotalTime>
  <Words>95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Первое  сентября  «День знаний»</vt:lpstr>
      <vt:lpstr>Музыкально-тематический праздник</vt:lpstr>
      <vt:lpstr>«День знаний» - Юбилею  города Иркутска посвящается  </vt:lpstr>
      <vt:lpstr>Мы - Иркутяне!!!</vt:lpstr>
      <vt:lpstr>Веселый хоровод  «Дружат дети всей Земли»</vt:lpstr>
      <vt:lpstr>Играем в игры народов Прибайкалья</vt:lpstr>
      <vt:lpstr>«Космические  старты»  - соревнования: ловкий, быстрый ,смелый!!!</vt:lpstr>
      <vt:lpstr>«Дружный хоровод»</vt:lpstr>
      <vt:lpstr>Мы – Иркутяне !!!</vt:lpstr>
      <vt:lpstr>Отзывы родителей  о  тематическом празднике -  «День знаний» </vt:lpstr>
      <vt:lpstr>Отзывы родителей об организации праздника «Первое сентября –День знаний»</vt:lpstr>
      <vt:lpstr>Отзывы родителей о празднике «День знаний»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 сентября  «День знаний»</dc:title>
  <dc:creator>детский сад №115</dc:creator>
  <cp:lastModifiedBy>детский сад №115</cp:lastModifiedBy>
  <cp:revision>7</cp:revision>
  <dcterms:created xsi:type="dcterms:W3CDTF">2016-09-01T04:22:47Z</dcterms:created>
  <dcterms:modified xsi:type="dcterms:W3CDTF">2016-09-01T05:26:32Z</dcterms:modified>
</cp:coreProperties>
</file>